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8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75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5113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067107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40271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image" Target="../media/image3.pn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90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9" r:id="rId2"/>
    <p:sldLayoutId id="2147483690" r:id="rId3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Relationship Id="rId3" Type="http://schemas.openxmlformats.org/officeDocument/2006/relationships/image" Target="../media/image5.png" /><Relationship Id="rId4" Type="http://schemas.openxmlformats.org/officeDocument/2006/relationships/image" Target="../media/image6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Relationship Id="rId4" Type="http://schemas.openxmlformats.org/officeDocument/2006/relationships/image" Target="../media/image9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png" /><Relationship Id="rId3" Type="http://schemas.openxmlformats.org/officeDocument/2006/relationships/image" Target="../media/image17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4800" y="1721707"/>
            <a:ext cx="11574162" cy="4547287"/>
          </a:xfrm>
        </p:spPr>
        <p:txBody>
          <a:bodyPr>
            <a:normAutofit/>
          </a:bodyPr>
          <a:lstStyle/>
          <a:p>
            <a:r>
              <a:rPr lang="ru-RU" sz="4400" b="1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Туристический маршрут по Даниловичскому сельсовету</a:t>
            </a:r>
            <a:br>
              <a:rPr lang="ru-RU" b="1" i="1" smtClean="0">
                <a:latin typeface="Book Antiqua" panose="02040602050305030304" pitchFamily="18" charset="0"/>
              </a:rPr>
            </a:br>
            <a:br>
              <a:rPr lang="ru-RU" b="1" i="1" smtClean="0">
                <a:latin typeface="Book Antiqua" panose="02040602050305030304" pitchFamily="18" charset="0"/>
              </a:rPr>
            </a:br>
            <a:br>
              <a:rPr lang="ru-RU" b="1" i="1">
                <a:latin typeface="Book Antiqua" panose="02040602050305030304" pitchFamily="18" charset="0"/>
              </a:rPr>
            </a:br>
            <a:br>
              <a:rPr lang="ru-RU" b="1" i="1">
                <a:latin typeface="Book Antiqua" panose="02040602050305030304" pitchFamily="18" charset="0"/>
              </a:rPr>
            </a:br>
            <a:endParaRPr lang="ru-RU" b="1" i="1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968456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79053" y="360729"/>
            <a:ext cx="7424257" cy="188820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sz="150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Даниловичский </a:t>
            </a:r>
            <a:r>
              <a:rPr lang="ru-RU" sz="1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сельсовет образован в 1926 году.  </a:t>
            </a:r>
            <a:br>
              <a:rPr lang="ru-RU" sz="1500" b="1" i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Территория  </a:t>
            </a:r>
            <a:r>
              <a:rPr lang="ru-RU" sz="1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сельсовета расположена в западной </a:t>
            </a:r>
            <a:r>
              <a:rPr lang="ru-RU" sz="1500" b="1" i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        </a:t>
            </a:r>
            <a:br>
              <a:rPr lang="ru-RU" sz="1500" b="1" i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i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Ветковского района</a:t>
            </a:r>
            <a:r>
              <a:rPr lang="ru-RU" sz="1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. Центр сельсовета </a:t>
            </a:r>
            <a: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агрогородок                </a:t>
            </a:r>
            <a:b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Даниловичи. Общая площадь территории сельсовета</a:t>
            </a:r>
            <a:b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</a:t>
            </a:r>
            <a:r>
              <a:rPr lang="ru-RU" sz="1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5640 га. В состав сельсовета </a:t>
            </a:r>
            <a: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 12 </a:t>
            </a:r>
            <a:b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населенных пунктов.</a:t>
            </a:r>
            <a:endParaRPr lang="ru-RU" sz="15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4647500" y="2910980"/>
            <a:ext cx="6342078" cy="771787"/>
          </a:xfrm>
        </p:spPr>
        <p:txBody>
          <a:bodyPr/>
          <a:lstStyle/>
          <a:p>
            <a:pPr algn="just"/>
            <a:r>
              <a:rPr lang="ru-RU" smtClean="0">
                <a:solidFill>
                  <a:schemeClr val="accent6"/>
                </a:solidFill>
                <a:latin typeface="Arial Black" panose="020b0a04020102020204" pitchFamily="34" charset="0"/>
              </a:rPr>
              <a:t>Координаты 52.620205, 30.949594</a:t>
            </a:r>
            <a:endParaRPr lang="ru-RU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51" y="360728"/>
            <a:ext cx="4257525" cy="59058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382" y="3313652"/>
            <a:ext cx="3666667" cy="35443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161" y="3296872"/>
            <a:ext cx="3552381" cy="356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90222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459" y="192948"/>
            <a:ext cx="10742767" cy="639830"/>
          </a:xfrm>
        </p:spPr>
        <p:txBody>
          <a:bodyPr>
            <a:noAutofit/>
          </a:bodyPr>
          <a:lstStyle/>
          <a:p>
            <a: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местом туристического маршрута является пыханский Сельский дом культуры (музейная комната)</a:t>
            </a:r>
            <a:br>
              <a:rPr lang="ru-RU" sz="15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5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10106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2352" y="650148"/>
            <a:ext cx="5394965" cy="309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0876" y="3816991"/>
            <a:ext cx="3608111" cy="291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1570" y="4403203"/>
            <a:ext cx="74058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Нигде так полно не проявляется душа и характер народа, как в фольклоре, традициях, обрядах. С целью приобщения населения к культурным ценностям нашего народа работниками культуры проводятся календарно-обрядовые праздники, а также большое внимание уделяется сохранению культурных традиций и истории родного края.</a:t>
            </a:r>
          </a:p>
          <a:p>
            <a:pPr algn="just"/>
            <a:endParaRPr lang="ru-RU" sz="1600" b="1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Гомельская область, </a:t>
            </a:r>
          </a:p>
          <a:p>
            <a:pPr algn="just"/>
            <a:r>
              <a:rPr lang="ru-RU" sz="15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Ветковский район, аг. Пыхань, </a:t>
            </a:r>
          </a:p>
          <a:p>
            <a:pPr algn="just"/>
            <a:r>
              <a:rPr lang="ru-RU" sz="1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5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 Слобода, д.2А</a:t>
            </a:r>
          </a:p>
          <a:p>
            <a:pPr algn="just"/>
            <a:r>
              <a:rPr lang="ru-RU" sz="15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52.608295, 30.930828</a:t>
            </a:r>
            <a:endParaRPr lang="ru-RU" sz="15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913774" y="618517"/>
            <a:ext cx="1794059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054108" y="0"/>
            <a:ext cx="1013789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51" y="650148"/>
            <a:ext cx="3725907" cy="375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2850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 descr="IMG_20260625_0833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496" y="679620"/>
            <a:ext cx="3748217" cy="570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03806" y="375385"/>
            <a:ext cx="6771502" cy="6237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Вторым местом туристического маршрута является историко</a:t>
            </a:r>
            <a:r>
              <a:rPr lang="ru-RU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культурная ценность братская могила.</a:t>
            </a:r>
          </a:p>
          <a:p>
            <a:pPr algn="ctr"/>
            <a:r>
              <a:rPr 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установлен в 1959 году в честь павших воинов за освобождение Ветковского района и воинов – односельчан, павших в боях за независимость нашей Родины. </a:t>
            </a:r>
          </a:p>
          <a:p>
            <a:pPr algn="ctr"/>
            <a:r>
              <a:rPr 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1951-1953 годах в братскую могилу были перезахоронены воины с братских одиночных могил п.Первомайский, п.Новины</a:t>
            </a:r>
            <a:endParaRPr lang="ru-RU" sz="20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Гомельская область,</a:t>
            </a:r>
          </a:p>
          <a:p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Ветковский район, аг. Даниловичи,</a:t>
            </a:r>
          </a:p>
          <a:p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52.635454, 30.964952</a:t>
            </a:r>
          </a:p>
        </p:txBody>
      </p:sp>
    </p:spTree>
    <p:extLst>
      <p:ext uri="{BB962C8B-B14F-4D97-AF65-F5344CB8AC3E}">
        <p14:creationId xmlns:p14="http://schemas.microsoft.com/office/powerpoint/2010/main" val="95144019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5832389" y="387178"/>
            <a:ext cx="5865341" cy="25043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Третьим </a:t>
            </a:r>
            <a:r>
              <a:rPr lang="ru-RU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местом туристического маршрута является </a:t>
            </a:r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крупное сельскохозяйственное предприятие филиал </a:t>
            </a:r>
            <a:r>
              <a:rPr lang="ru-RU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«Агрофирма имени Лебедева» РУП «Гомельэнерго</a:t>
            </a:r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специализируется на производстве зерна, рапса, молока и мяса. </a:t>
            </a:r>
            <a:endParaRPr lang="ru-RU" sz="16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поголовье КРС насчитывает </a:t>
            </a:r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3000 голов. Общая </a:t>
            </a:r>
            <a:r>
              <a:rPr lang="ru-RU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сельхозугодий составляет 2239 </a:t>
            </a:r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га.</a:t>
            </a:r>
          </a:p>
          <a:p>
            <a:pPr algn="just"/>
            <a:r>
              <a:rPr 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филиале имеется современный зерносушильный комплекс КЗСВ-30г, работающий на природном газе, что позволяет ускорить процесс доработки и сушки зерна, а также сократить время нахождения зерна на зернотоку. </a:t>
            </a:r>
          </a:p>
        </p:txBody>
      </p:sp>
      <p:pic>
        <p:nvPicPr>
          <p:cNvPr id="6" name="Рисунок 5" descr="Агрофирма им. Лебедева филиал РУП Гомельэнерго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790" y="288323"/>
            <a:ext cx="4860324" cy="298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Агрофирма им. Лебедева филиал РУП Гомельэнерго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789" y="3550508"/>
            <a:ext cx="4860324" cy="319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730" y="2891481"/>
            <a:ext cx="3781168" cy="28091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07210" y="5972432"/>
            <a:ext cx="5490519" cy="63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Гомельская область, Ветковский район, </a:t>
            </a:r>
          </a:p>
          <a:p>
            <a:r>
              <a:rPr lang="ru-RU" sz="1600" b="1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аг. Даниловичи, ул. Центральная, д.1</a:t>
            </a:r>
          </a:p>
          <a:p>
            <a:r>
              <a:rPr lang="ru-RU" sz="1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56.639920, 30.967587</a:t>
            </a:r>
            <a:endParaRPr lang="ru-RU" sz="1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139141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AutoShape 2" descr="F:\XXXL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418" y="160338"/>
            <a:ext cx="5658451" cy="60921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0831" y="2935705"/>
            <a:ext cx="4992131" cy="1636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mtClean="0">
                <a:solidFill>
                  <a:schemeClr val="tx1"/>
                </a:solidFill>
              </a:rPr>
              <a:t>	</a:t>
            </a:r>
            <a:r>
              <a:rPr 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Четвертым местом туристического маршрута является Храм святителя Николая Чудотворца.</a:t>
            </a:r>
          </a:p>
          <a:p>
            <a:pPr algn="just"/>
            <a:r>
              <a:rPr 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Храм был построен в 1825 году и вмещал около 100 человек. В 1915 году храм сгорел при невыясненных обстоятельствах. В период с 1922 по 1926 годы местные жители своими силами восстановили церковь. Храм посвящён во имя Святителя Николая, архиепископа Мир Ликийских, чудотворца. </a:t>
            </a:r>
          </a:p>
          <a:p>
            <a:pPr algn="just"/>
            <a:endParaRPr lang="ru-RU" sz="20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Гомельская область,</a:t>
            </a:r>
          </a:p>
          <a:p>
            <a:pPr algn="just"/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Ветковский район, аг. Даниловичи,</a:t>
            </a:r>
          </a:p>
          <a:p>
            <a:pPr algn="just"/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Лебедева, д.15 А</a:t>
            </a:r>
          </a:p>
          <a:p>
            <a:pPr algn="just"/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52.635679, 30.965323</a:t>
            </a:r>
          </a:p>
          <a:p>
            <a:pPr algn="just"/>
            <a:endParaRPr lang="ru-RU" sz="2000" b="1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0864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45" y="567891"/>
            <a:ext cx="5134919" cy="57944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37171" y="221381"/>
            <a:ext cx="5486399" cy="6140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Пятым место туристического маршрута является памятник воинам-землякам. По официальным данным количество захороненных 73 человека.</a:t>
            </a:r>
          </a:p>
          <a:p>
            <a:pPr algn="just"/>
            <a:r>
              <a:rPr lang="ru-RU" sz="16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Памятник был установлен в 1968 г., в 1985 г. реконструирован.</a:t>
            </a:r>
          </a:p>
          <a:p>
            <a:pPr algn="ctr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Гомельская область, </a:t>
            </a:r>
          </a:p>
          <a:p>
            <a:r>
              <a:rPr lang="ru-RU" sz="17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Ветковский район, аг. Пыхань</a:t>
            </a:r>
            <a:endParaRPr lang="ru-RU" sz="17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52.608295, 30.930828 </a:t>
            </a:r>
            <a:endParaRPr lang="ru-RU" sz="17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64782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7190073" y="365760"/>
            <a:ext cx="4543124" cy="6343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Шестым местом туристического маршрута является п. Борки</a:t>
            </a:r>
          </a:p>
          <a:p>
            <a:pPr algn="just"/>
            <a:r>
              <a:rPr lang="ru-RU" sz="16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территории всего поселка расположено фермерское хозяйство «ГринВалей».</a:t>
            </a:r>
          </a:p>
          <a:p>
            <a:pPr algn="just"/>
            <a:r>
              <a:rPr lang="ru-RU" sz="16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Основным </a:t>
            </a:r>
            <a:r>
              <a:rPr lang="ru-RU" sz="16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видом деятельности является выращивание сельскохозяйственной продукции, декоративных культур, саженцев и рассады</a:t>
            </a:r>
            <a:r>
              <a:rPr lang="ru-RU" sz="16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Здесь сотни тысяч деревьев и даже цветов.</a:t>
            </a:r>
          </a:p>
          <a:p>
            <a:pPr algn="just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Гомельская область,</a:t>
            </a:r>
          </a:p>
          <a:p>
            <a:pPr algn="just"/>
            <a:r>
              <a:rPr lang="ru-RU" sz="1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Ветковский район, п. Борки</a:t>
            </a:r>
          </a:p>
          <a:p>
            <a:pPr algn="just"/>
            <a:r>
              <a:rPr lang="ru-RU" sz="1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52.599145, 30.992174</a:t>
            </a:r>
          </a:p>
          <a:p>
            <a:pPr algn="just"/>
            <a:endParaRPr lang="ru-RU"/>
          </a:p>
        </p:txBody>
      </p:sp>
      <p:pic>
        <p:nvPicPr>
          <p:cNvPr id="1026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t="10411" r="6206" b="13150"/>
          <a:stretch>
            <a:fillRect/>
          </a:stretch>
        </p:blipFill>
        <p:spPr bwMode="auto">
          <a:xfrm>
            <a:off x="712269" y="279133"/>
            <a:ext cx="5938788" cy="310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69" y="3513221"/>
            <a:ext cx="5938788" cy="308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474576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Капля">
  <a:themeElements>
    <a:clrScheme name="Капля">
      <a:dk1>
        <a:sysClr val="windowText" lastClr="420021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Капля</Template>
  <Company/>
  <PresentationFormat>Произвольный</PresentationFormat>
  <Paragraphs>39</Paragraphs>
  <Slides>8</Slides>
  <Notes>0</Notes>
  <TotalTime>167</TotalTime>
  <HiddenSlides>0</HiddenSlides>
  <MMClips>0</MMClips>
  <ScaleCrop>0</ScaleCrop>
  <HeadingPairs>
    <vt:vector baseType="variant" size="6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baseType="lpstr" size="14">
      <vt:lpstr>Arial</vt:lpstr>
      <vt:lpstr>Tw Cen MT</vt:lpstr>
      <vt:lpstr>Book Antiqua</vt:lpstr>
      <vt:lpstr>Times New Roman</vt:lpstr>
      <vt:lpstr>Arial Black</vt:lpstr>
      <vt:lpstr>Капля</vt:lpstr>
      <vt:lpstr>Туристический маршрут по Даниловичскому сельсовету</vt:lpstr>
      <vt:lpstr>   	Даниловичский сельсовет образован в 1926 году.    Территория  сельсовета расположена в западной частИ           Ветковского района. Центр сельсовета - агрогородок                 Даниловичи. Общая площадь территории сельсовета составляет 5640 га. В состав сельсовета входят 12  населенных пунктов.</vt:lpstr>
      <vt:lpstr>Первым местом туристического маршрута является пыханский Сельский дом культуры (музейная комната)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Знакомство с историко-культурными ценностями Даниловичского сельсоветА</dc:title>
  <dc:creator>Пользователь</dc:creator>
  <cp:lastModifiedBy>Пользователь</cp:lastModifiedBy>
  <cp:revision>21</cp:revision>
  <dcterms:created xsi:type="dcterms:W3CDTF">2026-08-19T12:51:53Z</dcterms:created>
  <dcterms:modified xsi:type="dcterms:W3CDTF">2026-09-03T08:00:56Z</dcterms:modified>
</cp:coreProperties>
</file>