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78" r:id="rId3"/>
    <p:sldId id="392" r:id="rId4"/>
    <p:sldId id="380" r:id="rId5"/>
    <p:sldId id="390" r:id="rId6"/>
    <p:sldId id="404" r:id="rId7"/>
    <p:sldId id="393" r:id="rId8"/>
    <p:sldId id="394" r:id="rId9"/>
    <p:sldId id="395" r:id="rId10"/>
    <p:sldId id="397" r:id="rId11"/>
    <p:sldId id="402" r:id="rId12"/>
    <p:sldId id="403" r:id="rId13"/>
    <p:sldId id="400" r:id="rId14"/>
    <p:sldId id="401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4660"/>
  </p:normalViewPr>
  <p:slideViewPr>
    <p:cSldViewPr showGuides="1">
      <p:cViewPr varScale="1">
        <p:scale>
          <a:sx n="111" d="100"/>
          <a:sy n="111" d="100"/>
        </p:scale>
        <p:origin x="542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9537"/>
            <a:ext cx="4013938" cy="5155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3275856" y="663640"/>
            <a:ext cx="5461388" cy="2268150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20123" y="843558"/>
            <a:ext cx="441216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ЭКОЛОГИЧЕСКАЯ КУЛЬТУРА – ОТВЕТСТВЕННОСТЬ КАЖДОГО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236744" y="3075806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78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август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411510"/>
            <a:ext cx="8568952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700" b="1" dirty="0">
                <a:solidFill>
                  <a:srgbClr val="182C7F"/>
                </a:solidFill>
              </a:rPr>
              <a:t>О РЕГИСТРАЦИИ </a:t>
            </a:r>
            <a:r>
              <a:rPr lang="ru-RU" sz="4000" b="1" dirty="0">
                <a:solidFill>
                  <a:srgbClr val="182C7F"/>
                </a:solidFill>
              </a:rPr>
              <a:t/>
            </a:r>
            <a:br>
              <a:rPr lang="ru-RU" sz="4000" b="1" dirty="0">
                <a:solidFill>
                  <a:srgbClr val="182C7F"/>
                </a:solidFill>
              </a:rPr>
            </a:br>
            <a:r>
              <a:rPr lang="ru-RU" sz="3800" b="1" dirty="0">
                <a:solidFill>
                  <a:srgbClr val="182C7F"/>
                </a:solidFill>
              </a:rPr>
              <a:t>ЖИВОТНЫХ-КОМПАНЬОНОВ</a:t>
            </a:r>
          </a:p>
        </p:txBody>
      </p:sp>
    </p:spTree>
    <p:extLst>
      <p:ext uri="{BB962C8B-B14F-4D97-AF65-F5344CB8AC3E}">
        <p14:creationId xmlns:p14="http://schemas.microsoft.com/office/powerpoint/2010/main" val="2023773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339502"/>
            <a:ext cx="8712968" cy="570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ПРАВИЛА ОБРАЩЕНИЯ С ЖИВОТНЫМИ</a:t>
            </a:r>
          </a:p>
        </p:txBody>
      </p:sp>
    </p:spTree>
    <p:extLst>
      <p:ext uri="{BB962C8B-B14F-4D97-AF65-F5344CB8AC3E}">
        <p14:creationId xmlns:p14="http://schemas.microsoft.com/office/powerpoint/2010/main" val="421689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230326"/>
            <a:ext cx="60486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ОБЕСПЕЧЕННОСТЬ ПУНКТАМИ ВРЕМЕННОГО СОДЕРЖАНИЯ ЖИВОТНЫХ</a:t>
            </a:r>
          </a:p>
        </p:txBody>
      </p:sp>
    </p:spTree>
    <p:extLst>
      <p:ext uri="{BB962C8B-B14F-4D97-AF65-F5344CB8AC3E}">
        <p14:creationId xmlns:p14="http://schemas.microsoft.com/office/powerpoint/2010/main" val="47868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555526"/>
            <a:ext cx="6048672" cy="1022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600" b="1" dirty="0">
                <a:solidFill>
                  <a:srgbClr val="182C7F"/>
                </a:solidFill>
              </a:rPr>
              <a:t>ОБЯЗАННОСТИ ВЛАДЕЛЬЦА ЖИВОТНОГО-КОМПАНЬОНА</a:t>
            </a:r>
            <a:endParaRPr lang="ru-RU" sz="3300" b="1" dirty="0">
              <a:solidFill>
                <a:srgbClr val="182C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510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539552" y="1687944"/>
            <a:ext cx="7981668" cy="1819910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7826697" y="3479102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8882" y="1936830"/>
            <a:ext cx="5491060" cy="113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1092522" y="-730949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909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5" y="339502"/>
            <a:ext cx="6503659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500" b="1" dirty="0">
                <a:solidFill>
                  <a:schemeClr val="accent3">
                    <a:lumMod val="50000"/>
                  </a:schemeClr>
                </a:solidFill>
              </a:rPr>
              <a:t>ЛЕСНЫЕ УГОДЬЯ </a:t>
            </a:r>
            <a: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  <a:t>БЕЛАРУСИ И ИХ ОХРАНА</a:t>
            </a:r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9512" y="339502"/>
            <a:ext cx="72728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400" b="1" dirty="0">
                <a:solidFill>
                  <a:schemeClr val="accent3">
                    <a:lumMod val="50000"/>
                  </a:schemeClr>
                </a:solidFill>
              </a:rPr>
              <a:t>ЖИВОТНЫЙ МИР И ЕГО ОХРАНА</a:t>
            </a:r>
          </a:p>
        </p:txBody>
      </p:sp>
    </p:spTree>
    <p:extLst>
      <p:ext uri="{BB962C8B-B14F-4D97-AF65-F5344CB8AC3E}">
        <p14:creationId xmlns:p14="http://schemas.microsoft.com/office/powerpoint/2010/main" val="331667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67494"/>
            <a:ext cx="7416824" cy="1287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100"/>
              </a:lnSpc>
            </a:pPr>
            <a:r>
              <a:rPr lang="ru-RU" sz="3000" b="1" dirty="0">
                <a:solidFill>
                  <a:srgbClr val="0A0A7C"/>
                </a:solidFill>
              </a:rPr>
              <a:t>ПОЛОЖИТЕЛЬНАЯ ДИНАМИКА СНИЖЕНИЯ ВЫБРОСОВ ЗАГРЯЗНЯЮЩИХ ВЕЩЕСТВ </a:t>
            </a:r>
            <a:br>
              <a:rPr lang="ru-RU" sz="3000" b="1" dirty="0">
                <a:solidFill>
                  <a:srgbClr val="0A0A7C"/>
                </a:solidFill>
              </a:rPr>
            </a:br>
            <a:r>
              <a:rPr lang="ru-RU" sz="3000" b="1" dirty="0">
                <a:solidFill>
                  <a:srgbClr val="0A0A7C"/>
                </a:solidFill>
              </a:rPr>
              <a:t>В АТМОСФЕРНЫЙ ВОЗДУХ</a:t>
            </a:r>
            <a:endParaRPr lang="ru-RU" sz="30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4358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67494"/>
            <a:ext cx="8280920" cy="1152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ru-RU" sz="3200" b="1" dirty="0">
                <a:solidFill>
                  <a:srgbClr val="0A0A7C"/>
                </a:solidFill>
              </a:rPr>
              <a:t>ВОДНЫЕ РЕСУРСЫ РЕСПУБЛИКИ </a:t>
            </a:r>
            <a:br>
              <a:rPr lang="ru-RU" sz="3200" b="1" dirty="0">
                <a:solidFill>
                  <a:srgbClr val="0A0A7C"/>
                </a:solidFill>
              </a:rPr>
            </a:br>
            <a:r>
              <a:rPr lang="ru-RU" sz="4800" b="1" dirty="0">
                <a:solidFill>
                  <a:srgbClr val="0A0A7C"/>
                </a:solidFill>
              </a:rPr>
              <a:t>БЕЛАРУСЬ</a:t>
            </a:r>
          </a:p>
        </p:txBody>
      </p:sp>
    </p:spTree>
    <p:extLst>
      <p:ext uri="{BB962C8B-B14F-4D97-AF65-F5344CB8AC3E}">
        <p14:creationId xmlns:p14="http://schemas.microsoft.com/office/powerpoint/2010/main" val="2038664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411510"/>
            <a:ext cx="8280920" cy="1462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МЕРЫ ПО СНАБЖЕНИЮ</a:t>
            </a:r>
            <a:b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НАСЕЛЕНИЯ ВОДОЙ ПИТЬЕВОГО КАЧЕСТВА</a:t>
            </a:r>
          </a:p>
        </p:txBody>
      </p:sp>
    </p:spTree>
    <p:extLst>
      <p:ext uri="{BB962C8B-B14F-4D97-AF65-F5344CB8AC3E}">
        <p14:creationId xmlns:p14="http://schemas.microsoft.com/office/powerpoint/2010/main" val="3816488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77729" y="311946"/>
            <a:ext cx="7272808" cy="1045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300" b="1" dirty="0">
                <a:solidFill>
                  <a:srgbClr val="182C7F"/>
                </a:solidFill>
              </a:rPr>
              <a:t>БОРЬБА С ИНВАЗИВНЫМИ ВИДАМИ</a:t>
            </a:r>
          </a:p>
        </p:txBody>
      </p:sp>
    </p:spTree>
    <p:extLst>
      <p:ext uri="{BB962C8B-B14F-4D97-AF65-F5344CB8AC3E}">
        <p14:creationId xmlns:p14="http://schemas.microsoft.com/office/powerpoint/2010/main" val="3165991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339502"/>
            <a:ext cx="7272808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000" b="1" dirty="0">
                <a:solidFill>
                  <a:srgbClr val="182C7F"/>
                </a:solidFill>
              </a:rPr>
              <a:t>ПЕРЕРАБОТКА </a:t>
            </a:r>
            <a:br>
              <a:rPr lang="ru-RU" sz="4000" b="1" dirty="0">
                <a:solidFill>
                  <a:srgbClr val="182C7F"/>
                </a:solidFill>
              </a:rPr>
            </a:br>
            <a:r>
              <a:rPr lang="ru-RU" sz="4000" b="1" dirty="0">
                <a:solidFill>
                  <a:srgbClr val="182C7F"/>
                </a:solidFill>
              </a:rPr>
              <a:t>ТКО В БЕЛАРУСИ</a:t>
            </a:r>
          </a:p>
        </p:txBody>
      </p:sp>
    </p:spTree>
    <p:extLst>
      <p:ext uri="{BB962C8B-B14F-4D97-AF65-F5344CB8AC3E}">
        <p14:creationId xmlns:p14="http://schemas.microsoft.com/office/powerpoint/2010/main" val="3975544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528" y="339502"/>
            <a:ext cx="7272808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000" b="1" dirty="0">
                <a:solidFill>
                  <a:srgbClr val="182C7F"/>
                </a:solidFill>
              </a:rPr>
              <a:t>УЧАСТИЕ НАСЕЛЕНИЯ В РАЗДЕЛЬНОМ СБОРЕ ТКО</a:t>
            </a:r>
          </a:p>
        </p:txBody>
      </p:sp>
    </p:spTree>
    <p:extLst>
      <p:ext uri="{BB962C8B-B14F-4D97-AF65-F5344CB8AC3E}">
        <p14:creationId xmlns:p14="http://schemas.microsoft.com/office/powerpoint/2010/main" val="38228522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14377</TotalTime>
  <Words>55</Words>
  <Application>Microsoft Office PowerPoint</Application>
  <PresentationFormat>Экран (16:9)</PresentationFormat>
  <Paragraphs>15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Lenovo</cp:lastModifiedBy>
  <cp:revision>483</cp:revision>
  <dcterms:created xsi:type="dcterms:W3CDTF">2024-07-24T10:48:12Z</dcterms:created>
  <dcterms:modified xsi:type="dcterms:W3CDTF">2026-08-12T09:59:46Z</dcterms:modified>
</cp:coreProperties>
</file>