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910" y="-9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317-A617-4FBC-9F3E-9C34D2B41FDC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73FED-4596-4D09-8D1C-8D8DE5B803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317-A617-4FBC-9F3E-9C34D2B41FDC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73FED-4596-4D09-8D1C-8D8DE5B803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317-A617-4FBC-9F3E-9C34D2B41FDC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73FED-4596-4D09-8D1C-8D8DE5B803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317-A617-4FBC-9F3E-9C34D2B41FDC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73FED-4596-4D09-8D1C-8D8DE5B803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317-A617-4FBC-9F3E-9C34D2B41FDC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73FED-4596-4D09-8D1C-8D8DE5B803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317-A617-4FBC-9F3E-9C34D2B41FDC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73FED-4596-4D09-8D1C-8D8DE5B803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317-A617-4FBC-9F3E-9C34D2B41FDC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73FED-4596-4D09-8D1C-8D8DE5B803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317-A617-4FBC-9F3E-9C34D2B41FDC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73FED-4596-4D09-8D1C-8D8DE5B803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317-A617-4FBC-9F3E-9C34D2B41FDC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73FED-4596-4D09-8D1C-8D8DE5B803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317-A617-4FBC-9F3E-9C34D2B41FDC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73FED-4596-4D09-8D1C-8D8DE5B803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F317-A617-4FBC-9F3E-9C34D2B41FDC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873FED-4596-4D09-8D1C-8D8DE5B803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2F317-A617-4FBC-9F3E-9C34D2B41FDC}" type="datetimeFigureOut">
              <a:rPr lang="ru-RU" smtClean="0"/>
              <a:pPr/>
              <a:t>07.09.2021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873FED-4596-4D09-8D1C-8D8DE5B8031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764704" y="-603448"/>
            <a:ext cx="12687300" cy="80962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-1404664" y="-171401"/>
            <a:ext cx="12025336" cy="7201972"/>
          </a:xfrm>
          <a:prstGeom prst="rect">
            <a:avLst/>
          </a:prstGeom>
          <a:solidFill>
            <a:schemeClr val="bg1">
              <a:lumMod val="85000"/>
              <a:alpha val="32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b="1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Уважаемые </a:t>
            </a:r>
            <a:r>
              <a:rPr lang="ru-RU" sz="36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Ветковчане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и гости нашего города! ПРИГЛАШАЕМ ПОСЕТИТЬ </a:t>
            </a:r>
          </a:p>
          <a:p>
            <a:pPr algn="ctr"/>
            <a:endParaRPr lang="ru-RU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СЕЛЬСКОХОЗЯЙСТВЕННУЮ ЯРМАРКУ</a:t>
            </a:r>
          </a:p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11.09.2021г</a:t>
            </a:r>
            <a:r>
              <a:rPr lang="ru-RU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endParaRPr lang="ru-RU" sz="4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  <a:p>
            <a:endParaRPr lang="ru-RU" sz="3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Начало работы: 8:00</a:t>
            </a:r>
          </a:p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Адрес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: г.Ветка, автомобильная парковка по улице </a:t>
            </a:r>
            <a:endParaRPr lang="ru-RU" sz="3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Громыко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А.А.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(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между магазином «Родны Кут» и домом </a:t>
            </a:r>
            <a:r>
              <a:rPr lang="ru-RU" sz="36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№</a:t>
            </a:r>
            <a:r>
              <a:rPr lang="ru-RU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41 по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улице 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Громыко 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А.А</a:t>
            </a:r>
            <a:r>
              <a:rPr lang="ru-RU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.)</a:t>
            </a:r>
            <a:endParaRPr lang="ru-RU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44</Words>
  <Application>Microsoft Office PowerPoint</Application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2021-09-06T13:13:03Z</dcterms:created>
  <dcterms:modified xsi:type="dcterms:W3CDTF">2021-09-07T06:18:52Z</dcterms:modified>
</cp:coreProperties>
</file>