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71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1" d="100"/>
          <a:sy n="111" d="100"/>
        </p:scale>
        <p:origin x="54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май 2026 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ТУРИСТИЧЕСКАЯ ИНФРАСТРУКТУРА БЕЛАРУСИ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данным Национального агентства по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туризму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145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Lenovo</cp:lastModifiedBy>
  <cp:revision>388</cp:revision>
  <dcterms:created xsi:type="dcterms:W3CDTF">2024-07-24T10:48:12Z</dcterms:created>
  <dcterms:modified xsi:type="dcterms:W3CDTF">2026-05-15T13:37:58Z</dcterms:modified>
</cp:coreProperties>
</file>