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75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5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9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35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0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1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06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4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49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3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52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489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8309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83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29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34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53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58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9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4800" y="1721707"/>
            <a:ext cx="11574162" cy="4547287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Туристический маршрут по </a:t>
            </a:r>
            <a:r>
              <a:rPr lang="ru-RU" sz="4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Даниловичскому</a:t>
            </a:r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сельсовету</a:t>
            </a:r>
            <a:b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ru-RU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«Родина в душе </a:t>
            </a:r>
            <a:r>
              <a:rPr lang="ru-RU" sz="44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 сердце»</a:t>
            </a:r>
            <a:r>
              <a:rPr lang="ru-RU" b="1" i="1" dirty="0" smtClean="0">
                <a:latin typeface="Book Antiqua" panose="02040602050305030304" pitchFamily="18" charset="0"/>
              </a:rPr>
              <a:t/>
            </a:r>
            <a:br>
              <a:rPr lang="ru-RU" b="1" i="1" dirty="0" smtClean="0">
                <a:latin typeface="Book Antiqua" panose="02040602050305030304" pitchFamily="18" charset="0"/>
              </a:rPr>
            </a:br>
            <a:r>
              <a:rPr lang="ru-RU" b="1" i="1" dirty="0" smtClean="0">
                <a:latin typeface="Book Antiqua" panose="02040602050305030304" pitchFamily="18" charset="0"/>
              </a:rPr>
              <a:t/>
            </a:r>
            <a:br>
              <a:rPr lang="ru-RU" b="1" i="1" dirty="0" smtClean="0">
                <a:latin typeface="Book Antiqua" panose="02040602050305030304" pitchFamily="18" charset="0"/>
              </a:rPr>
            </a:br>
            <a:r>
              <a:rPr lang="ru-RU" b="1" i="1" dirty="0">
                <a:latin typeface="Book Antiqua" panose="02040602050305030304" pitchFamily="18" charset="0"/>
              </a:rPr>
              <a:t/>
            </a:r>
            <a:br>
              <a:rPr lang="ru-RU" b="1" i="1" dirty="0">
                <a:latin typeface="Book Antiqua" panose="02040602050305030304" pitchFamily="18" charset="0"/>
              </a:rPr>
            </a:br>
            <a:r>
              <a:rPr lang="ru-RU" b="1" i="1" dirty="0">
                <a:latin typeface="Book Antiqua" panose="02040602050305030304" pitchFamily="18" charset="0"/>
              </a:rPr>
              <a:t/>
            </a:r>
            <a:br>
              <a:rPr lang="ru-RU" b="1" i="1" dirty="0">
                <a:latin typeface="Book Antiqua" panose="02040602050305030304" pitchFamily="18" charset="0"/>
              </a:rPr>
            </a:br>
            <a:endParaRPr lang="ru-RU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96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79053" y="360729"/>
            <a:ext cx="7424257" cy="188820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Даниловичский 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 образован в 1926 году.  </a:t>
            </a:r>
            <a:b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Территория  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сельсовета расположена в западной </a:t>
            </a:r>
            <a:r>
              <a:rPr lang="ru-RU" sz="15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b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Ветковского района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Центр сельсовета </a:t>
            </a:r>
            <a:r>
              <a:rPr lang="ru-RU" sz="15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агрогородок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b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Даниловичи. Общая площадь территории сельсовета</a:t>
            </a:r>
            <a:b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5640 га. В состав сельсовета 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12 </a:t>
            </a:r>
            <a:b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населенных пунктов.</a:t>
            </a: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4647500" y="2910980"/>
            <a:ext cx="6342078" cy="771787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Координаты 52.620205, 30.949594</a:t>
            </a:r>
            <a:endParaRPr lang="ru-RU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51" y="360728"/>
            <a:ext cx="4257525" cy="59058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382" y="3313652"/>
            <a:ext cx="3666667" cy="35443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161" y="3296872"/>
            <a:ext cx="3552381" cy="356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9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459" y="192948"/>
            <a:ext cx="10742767" cy="639830"/>
          </a:xfrm>
        </p:spPr>
        <p:txBody>
          <a:bodyPr>
            <a:noAutofit/>
          </a:bodyPr>
          <a:lstStyle/>
          <a:p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местом туристического маршрута является </a:t>
            </a:r>
            <a:r>
              <a:rPr lang="ru-RU" sz="15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пыханский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Сельский дом культуры (музейная комната)</a:t>
            </a:r>
            <a:b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10106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352" y="650148"/>
            <a:ext cx="5394965" cy="309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76" y="3816991"/>
            <a:ext cx="3608111" cy="291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1570" y="4403203"/>
            <a:ext cx="740581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Нигде так полно не проявляется душа и характер народа, как в фольклоре, традициях, обрядах. С целью приобщения населения к культурным ценностям нашего народа работниками культуры проводятся календарно-обрядовые праздники, а также большое внимание уделяется сохранению культурных традиций и истории родного края.</a:t>
            </a:r>
          </a:p>
          <a:p>
            <a:pPr algn="just"/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Гомельская область, </a:t>
            </a:r>
          </a:p>
          <a:p>
            <a:pPr algn="just"/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Ветковский район, </a:t>
            </a:r>
            <a:r>
              <a:rPr lang="ru-RU" sz="1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Пыхань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Слобода, д.2А</a:t>
            </a:r>
          </a:p>
          <a:p>
            <a:pPr algn="just"/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52.608295, 30.930828</a:t>
            </a:r>
            <a:endParaRPr lang="ru-RU" sz="1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913774" y="618517"/>
            <a:ext cx="1794059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054108" y="0"/>
            <a:ext cx="101378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51" y="650148"/>
            <a:ext cx="3725907" cy="375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2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 descr="IMG_20260625_0833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96" y="679620"/>
            <a:ext cx="3748217" cy="570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03806" y="375385"/>
            <a:ext cx="6771502" cy="6237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Вторым местом туристического маршрута является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культурная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братская могила.</a:t>
            </a:r>
          </a:p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установлен в 1959 году </a:t>
            </a:r>
            <a:r>
              <a:rPr lang="ru-RU" sz="2000" b="1" i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павших воинов за освобождение Ветковского района и воинов – односельчан, павших в боях за независимость нашей Родины. </a:t>
            </a:r>
          </a:p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1951-1953 годах в братскую могилу были перезахоронены воины с братских одиночных могил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п.Первомайский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п.Новины</a:t>
            </a:r>
            <a:endPara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Гомельская область,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Ветковский район,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Даниловичи,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52.635454, 30.964952</a:t>
            </a:r>
          </a:p>
        </p:txBody>
      </p:sp>
    </p:spTree>
    <p:extLst>
      <p:ext uri="{BB962C8B-B14F-4D97-AF65-F5344CB8AC3E}">
        <p14:creationId xmlns:p14="http://schemas.microsoft.com/office/powerpoint/2010/main" val="9514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32389" y="387178"/>
            <a:ext cx="5865341" cy="2504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Третьим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местом туристического маршрута является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крупное сельскохозяйственное предприятие филиал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«Агрофирма имени Лебедева» РУП «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Гомельэнерго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специализируется на производстве зерна, рапса, молока и мяса.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поголовье КРС насчитывает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3000 голов. Общая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сельхозугодий составляет 2239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га.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филиале имеется современный зерносушильный комплекс КЗСВ-30г, работающий на природном газе, что позволяет ускорить процесс доработки и сушки зерна, а также сократить время нахождения зерна на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зернотоку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Рисунок 5" descr="Агрофирма им. Лебедева филиал РУП Гомельэнерг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90" y="288323"/>
            <a:ext cx="4860324" cy="298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Агрофирма им. Лебедева филиал РУП Гомельэнерго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89" y="3550508"/>
            <a:ext cx="4860324" cy="3196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730" y="2891481"/>
            <a:ext cx="3781168" cy="28091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207210" y="5972432"/>
            <a:ext cx="5490519" cy="63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Гомельская область, Ветковский район, </a:t>
            </a:r>
          </a:p>
          <a:p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Даниловичи, ул. Центральная, д.1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56.639920, 30.967587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13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F:\XXXL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418" y="160338"/>
            <a:ext cx="5658451" cy="609218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90831" y="2935705"/>
            <a:ext cx="4992131" cy="1636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Четвертым местом туристического маршрута является Храм святителя Николая Чудотворца.</a:t>
            </a:r>
          </a:p>
          <a:p>
            <a:pPr algn="just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Храм был построен в 1825 году и вмещал около 100 человек. В 1915 году храм сгорел при невыясненных обстоятельствах. В период с 1922 по 1926 годы местные жители своими силами восстановили церковь. Храм посвящён во имя Святителя Николая, архиепископа Мир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Ликийских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чудотворца. </a:t>
            </a:r>
          </a:p>
          <a:p>
            <a:pPr algn="just"/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Гомельская область,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Ветковский район,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Даниловичи,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Лебедева, д.15 А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52.635679, 30.965323</a:t>
            </a:r>
          </a:p>
          <a:p>
            <a:pPr algn="just"/>
            <a:endParaRPr lang="ru-RU" sz="20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45" y="567891"/>
            <a:ext cx="5134919" cy="57944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37171" y="221381"/>
            <a:ext cx="5486399" cy="6140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Пятым место туристического маршрута является памятник воинам-землякам. По официальным данным количество захороненных 73 человека.</a:t>
            </a:r>
          </a:p>
          <a:p>
            <a:pPr algn="just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Памятник был установлен в 1968 г., в 1985 г. реконструирован.</a:t>
            </a: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Гомельская область, </a:t>
            </a:r>
          </a:p>
          <a:p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Ветковский район, </a:t>
            </a:r>
            <a:r>
              <a:rPr lang="ru-RU" sz="1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Пыхань</a:t>
            </a:r>
            <a:endParaRPr lang="ru-RU" sz="1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52.608295, 30.930828 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76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0073" y="365760"/>
            <a:ext cx="4543124" cy="6343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Шестым местом туристического маршрута является п. Борки</a:t>
            </a:r>
          </a:p>
          <a:p>
            <a:pPr algn="just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территории всего поселка расположено фермерское хозяйство «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ГринВалей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Основным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видом деятельности является выращивание сельскохозяйственной продукции, декоративных культур, саженцев и рассады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Здесь сотни тысяч деревьев и даже цветов.</a:t>
            </a:r>
          </a:p>
          <a:p>
            <a:pPr algn="just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Гомельская область,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Ветковский район, п. Борки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52.599145, 30.992174</a:t>
            </a:r>
          </a:p>
          <a:p>
            <a:pPr algn="just"/>
            <a:endParaRPr lang="ru-RU" dirty="0"/>
          </a:p>
        </p:txBody>
      </p:sp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10411" r="6206" b="13150"/>
          <a:stretch>
            <a:fillRect/>
          </a:stretch>
        </p:blipFill>
        <p:spPr bwMode="auto">
          <a:xfrm>
            <a:off x="712269" y="279133"/>
            <a:ext cx="5938788" cy="310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69" y="3513221"/>
            <a:ext cx="5938788" cy="308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7457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420021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164</TotalTime>
  <Words>110</Words>
  <Application>Microsoft Office PowerPoint</Application>
  <PresentationFormat>Произвольный</PresentationFormat>
  <Paragraphs>77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Капля</vt:lpstr>
      <vt:lpstr>Туристический маршрут по Даниловичскому сельсовету «Родина в душе и сердце»    </vt:lpstr>
      <vt:lpstr>    Даниловичский сельсовет образован в 1926 году.     Территория  сельсовета расположена в западной частИ            Ветковского района. Центр сельсовета агрогородок                  Даниловичи. Общая площадь территории сельсовета  составляет 5640 га. В состав сельсовета входят 12   населенных пунктов.</vt:lpstr>
      <vt:lpstr>Первым местом туристического маршрута является пыханский Сельский дом культуры (музейная комната)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Знакомство с историко-культурными ценностями Даниловичского сельсоветА</dc:title>
  <dc:creator>Пользователь</dc:creator>
  <cp:lastModifiedBy>Пользователь</cp:lastModifiedBy>
  <cp:revision>22</cp:revision>
  <dcterms:created xsi:type="dcterms:W3CDTF">2026-08-19T12:51:53Z</dcterms:created>
  <dcterms:modified xsi:type="dcterms:W3CDTF">2026-09-11T08:34:26Z</dcterms:modified>
</cp:coreProperties>
</file>