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1"/>
    <p:sldMasterId id="2147483926" r:id="rId2"/>
  </p:sldMasterIdLst>
  <p:notesMasterIdLst>
    <p:notesMasterId r:id="rId12"/>
  </p:notesMasterIdLst>
  <p:sldIdLst>
    <p:sldId id="256" r:id="rId3"/>
    <p:sldId id="376" r:id="rId4"/>
    <p:sldId id="377" r:id="rId5"/>
    <p:sldId id="296" r:id="rId6"/>
    <p:sldId id="378" r:id="rId7"/>
    <p:sldId id="380" r:id="rId8"/>
    <p:sldId id="382" r:id="rId9"/>
    <p:sldId id="381" r:id="rId10"/>
    <p:sldId id="379" r:id="rId11"/>
  </p:sldIdLst>
  <p:sldSz cx="12192000" cy="6858000"/>
  <p:notesSz cx="6858000" cy="9144000"/>
  <p:embeddedFontLst>
    <p:embeddedFont>
      <p:font typeface="AGReverance"/>
      <p:regular r:id="rId13"/>
    </p:embeddedFont>
    <p:embeddedFont>
      <p:font typeface="Wingdings 3" pitchFamily="18" charset="2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Century Gothic" pitchFamily="34" charset="0"/>
      <p:regular r:id="rId19"/>
      <p:bold r:id="rId20"/>
      <p:italic r:id="rId21"/>
      <p:boldItalic r:id="rId22"/>
    </p:embeddedFont>
    <p:embeddedFont>
      <p:font typeface="Calibri Light" pitchFamily="34" charset="0"/>
      <p:regular r:id="rId23"/>
      <p:italic r:id="rId24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7FC1DEA-1EB2-4E62-B92E-27C3F9C04BDF}">
          <p14:sldIdLst>
            <p14:sldId id="256"/>
            <p14:sldId id="376"/>
            <p14:sldId id="377"/>
            <p14:sldId id="296"/>
            <p14:sldId id="378"/>
            <p14:sldId id="380"/>
            <p14:sldId id="382"/>
            <p14:sldId id="381"/>
            <p14:sldId id="379"/>
          </p14:sldIdLst>
        </p14:section>
        <p14:section name="Раздел без заголовка" id="{3A031D61-2265-4E62-81C7-EC65CDAB9BA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CB4"/>
    <a:srgbClr val="BC0FD6"/>
    <a:srgbClr val="3009D7"/>
    <a:srgbClr val="0099FF"/>
    <a:srgbClr val="84A6C7"/>
    <a:srgbClr val="BFD3E4"/>
    <a:srgbClr val="FFFFFF"/>
    <a:srgbClr val="F0CECD"/>
    <a:srgbClr val="DCAC85"/>
    <a:srgbClr val="5AC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15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GReverance" panose="020B0604020202020204"/>
              </a:defRPr>
            </a:lvl1pPr>
          </a:lstStyle>
          <a:p>
            <a:fld id="{730A7450-2129-4675-947B-DDC45D8E2F17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GReverance" panose="020B0604020202020204"/>
              </a:defRPr>
            </a:lvl1pPr>
          </a:lstStyle>
          <a:p>
            <a:fld id="{F5B7291F-9614-41EB-AE3F-15A75D2E047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2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8712508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182" y="4622469"/>
            <a:ext cx="1303184" cy="15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3732" y="4551903"/>
            <a:ext cx="2017268" cy="1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1706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298320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0834637" y="6625292"/>
            <a:ext cx="13203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dirty="0">
                <a:solidFill>
                  <a:srgbClr val="84A6C7"/>
                </a:solidFill>
                <a:latin typeface="AGReverance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© Полшкова В.В., 2018</a:t>
            </a:r>
            <a:endParaRPr lang="ru-RU" sz="800" b="0" dirty="0">
              <a:solidFill>
                <a:srgbClr val="84A6C7"/>
              </a:solidFill>
              <a:latin typeface="AGReverance" panose="020B060402020202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15350" y="7937"/>
            <a:ext cx="2776650" cy="1665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251974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6775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0978911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904313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3261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238192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520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187359"/>
      </p:ext>
    </p:extLst>
  </p:cSld>
  <p:clrMapOvr>
    <a:masterClrMapping/>
  </p:clrMapOvr>
  <p:transition spd="slow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5460"/>
      </p:ext>
    </p:extLst>
  </p:cSld>
  <p:clrMapOvr>
    <a:masterClrMapping/>
  </p:clrMapOvr>
  <p:transition spd="slow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47265"/>
      </p:ext>
    </p:extLst>
  </p:cSld>
  <p:clrMapOvr>
    <a:masterClrMapping/>
  </p:clrMapOvr>
  <p:transition spd="slow"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823" y="5546034"/>
            <a:ext cx="895986" cy="10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s png image - Transparent Winter House with Snow PNG Picture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300" y="5249479"/>
            <a:ext cx="2449523" cy="16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006" y="5122071"/>
            <a:ext cx="1452766" cy="14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939170"/>
      </p:ext>
    </p:extLst>
  </p:cSld>
  <p:clrMapOvr>
    <a:masterClrMapping/>
  </p:clrMapOvr>
  <p:transition spd="slow"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182" y="4622469"/>
            <a:ext cx="1303184" cy="15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3732" y="4551903"/>
            <a:ext cx="2017268" cy="1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13251"/>
      </p:ext>
    </p:extLst>
  </p:cSld>
  <p:clrMapOvr>
    <a:masterClrMapping/>
  </p:clrMapOvr>
  <p:transition spd="slow"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823" y="5546034"/>
            <a:ext cx="895986" cy="10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s png image - Transparent Winter House with Snow PNG Picture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300" y="5249479"/>
            <a:ext cx="2449523" cy="16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006" y="5122071"/>
            <a:ext cx="1452766" cy="14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509392"/>
      </p:ext>
    </p:extLst>
  </p:cSld>
  <p:clrMapOvr>
    <a:masterClrMapping/>
  </p:clrMapOvr>
  <p:transition spd="slow"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612200"/>
      </p:ext>
    </p:extLst>
  </p:cSld>
  <p:clrMapOvr>
    <a:masterClrMapping/>
  </p:clrMapOvr>
  <p:transition spd="slow">
    <p:blinds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53703"/>
      </p:ext>
    </p:extLst>
  </p:cSld>
  <p:clrMapOvr>
    <a:masterClrMapping/>
  </p:clrMapOvr>
  <p:transition spd="slow">
    <p:blinds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0834637" y="6625292"/>
            <a:ext cx="13203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dirty="0">
                <a:solidFill>
                  <a:srgbClr val="84A6C7"/>
                </a:solidFill>
                <a:latin typeface="AGReverance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© Полшкова В.В., 2018</a:t>
            </a:r>
            <a:endParaRPr lang="ru-RU" sz="800" b="0" dirty="0">
              <a:solidFill>
                <a:srgbClr val="84A6C7"/>
              </a:solidFill>
              <a:latin typeface="AGReverance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15350" y="7937"/>
            <a:ext cx="2776650" cy="166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29331"/>
      </p:ext>
    </p:extLst>
  </p:cSld>
  <p:clrMapOvr>
    <a:masterClrMapping/>
  </p:clrMapOvr>
  <p:transition spd="slow">
    <p:blinds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48771"/>
      </p:ext>
    </p:extLst>
  </p:cSld>
  <p:clrMapOvr>
    <a:masterClrMapping/>
  </p:clrMapOvr>
  <p:transition spd="slow">
    <p:blinds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22590"/>
      </p:ext>
    </p:extLst>
  </p:cSld>
  <p:clrMapOvr>
    <a:masterClrMapping/>
  </p:clrMapOvr>
  <p:transition spd="slow">
    <p:blinds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34893"/>
      </p:ext>
    </p:extLst>
  </p:cSld>
  <p:clrMapOvr>
    <a:masterClrMapping/>
  </p:clrMapOvr>
  <p:transition spd="slow">
    <p:blinds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151376"/>
      </p:ext>
    </p:extLst>
  </p:cSld>
  <p:clrMapOvr>
    <a:masterClrMapping/>
  </p:clrMapOvr>
  <p:transition spd="slow">
    <p:blinds dir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754921"/>
      </p:ext>
    </p:extLst>
  </p:cSld>
  <p:clrMapOvr>
    <a:masterClrMapping/>
  </p:clrMapOvr>
  <p:transition spd="slow">
    <p:blinds dir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534145"/>
      </p:ext>
    </p:extLst>
  </p:cSld>
  <p:clrMapOvr>
    <a:masterClrMapping/>
  </p:clrMapOvr>
  <p:transition spd="slow">
    <p:blinds dir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421892"/>
      </p:ext>
    </p:extLst>
  </p:cSld>
  <p:clrMapOvr>
    <a:masterClrMapping/>
  </p:clrMapOvr>
  <p:transition spd="slow">
    <p:blinds dir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737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71151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160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300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910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844564"/>
      </p:ext>
    </p:extLst>
  </p:cSld>
  <p:clrMapOvr>
    <a:masterClrMapping/>
  </p:clrMapOvr>
  <p:transition spd="slow">
    <p:blinds dir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16182"/>
      </p:ext>
    </p:extLst>
  </p:cSld>
  <p:clrMapOvr>
    <a:masterClrMapping/>
  </p:clrMapOvr>
  <p:transition spd="slow">
    <p:blinds dir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433104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78" y="-17265"/>
            <a:ext cx="11685843" cy="6858001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AutoShape 2" descr="Картинки по запросу маски для фотошопа 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GReveranc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8347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3" r:id="rId2"/>
    <p:sldLayoutId id="2147483695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732" r:id="rId14"/>
    <p:sldLayoutId id="2147483733" r:id="rId15"/>
    <p:sldLayoutId id="2147483888" r:id="rId16"/>
    <p:sldLayoutId id="2147483907" r:id="rId17"/>
  </p:sldLayoutIdLst>
  <p:transition spd="slow">
    <p:blinds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78" y="-17265"/>
            <a:ext cx="11685843" cy="6858001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37" name="AutoShape 2" descr="Картинки по запросу маски для фотошопа 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GReveranc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645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</p:sldLayoutIdLst>
  <p:transition spd="slow">
    <p:blinds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-1"/>
            <a:ext cx="12192000" cy="6858001"/>
          </a:xfr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/>
            </a:r>
            <a:b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/>
            </a:r>
            <a:br>
              <a:rPr lang="ru-RU" sz="6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>Туристический маршрут </a:t>
            </a:r>
            <a:b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>по Столбунскому сельсовету</a:t>
            </a:r>
            <a:b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>«Дорогами заветов малой родины»</a:t>
            </a:r>
            <a:endParaRPr lang="ru-RU" sz="6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Reverance" pitchFamily="2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6667" y="546101"/>
            <a:ext cx="10385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Первым пунктом туристического маршрута является Столбунский сельский дом культуры в центре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агрогородка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Столбун. В клубе имеются предметы самобытного ткачества.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858" y="1191418"/>
            <a:ext cx="3121242" cy="2340932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287" y="3668161"/>
            <a:ext cx="3300817" cy="220207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244559" y="4700786"/>
            <a:ext cx="6173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Изюминкой работы его коллектива является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ежегодное проведение в мае,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старинного обряда «</a:t>
            </a:r>
            <a:r>
              <a:rPr lang="ru-RU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Пахаванне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стралы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», на который приезжают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гости и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 ближнего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зарубежья.</a:t>
            </a:r>
            <a:endPara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827" y="2200273"/>
            <a:ext cx="3291912" cy="219323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623287" y="1266063"/>
            <a:ext cx="3095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Дом культуры расположен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Столбун, </a:t>
            </a:r>
            <a:r>
              <a:rPr lang="ru-RU" dirty="0" err="1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ул.Ленина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, 128 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52.793670,31.405493</a:t>
            </a:r>
          </a:p>
        </p:txBody>
      </p:sp>
    </p:spTree>
    <p:extLst>
      <p:ext uri="{BB962C8B-B14F-4D97-AF65-F5344CB8AC3E}">
        <p14:creationId xmlns:p14="http://schemas.microsoft.com/office/powerpoint/2010/main" val="253002598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6000" y="790223"/>
            <a:ext cx="47371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Вторым пунктом туристического маршрута является памятник воинам-землякам в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Столбун, на мемориальных плитах которого нанесены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имена местных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уроженцев, участвовавших в Великой Отечественной войне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188" y="790223"/>
            <a:ext cx="5239771" cy="5239771"/>
          </a:xfrm>
          <a:prstGeom prst="rect">
            <a:avLst/>
          </a:prstGeom>
          <a:effectLst>
            <a:softEdge rad="2921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313040" y="4692164"/>
            <a:ext cx="4188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Мемориал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расположен 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Столбун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напротив Дома культуры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52.794289, 31.405332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650" y="2558022"/>
            <a:ext cx="2814955" cy="2120668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273490556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99680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Третьим пунктом туристического маршрута является исторический памятник Храм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Николая Чудотворца, который был построен и освящён в 1777 году на месте местного кладбища. Храм построен в виде креста, на холме. В настоящее время с левой стороны храма проходит центральная улица села, с правой стороны протекает река </a:t>
            </a:r>
            <a:r>
              <a:rPr lang="ru-RU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Столбунка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. В храме есть несколько чтимых икон Святителя и чудотворца  Николая, принесённых из Киево-Печерской Лавры богомольцами-паломниками, предками нынешних прихожан.</a:t>
            </a:r>
            <a:r>
              <a:rPr lang="ru-RU" dirty="0">
                <a:effectLst>
                  <a:reflection blurRad="6350" stA="60000" endA="900" endPos="30000" dir="5400000" sy="-100000" algn="bl" rotWithShape="0"/>
                </a:effectLst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332" y="1963410"/>
            <a:ext cx="6790883" cy="4235948"/>
          </a:xfrm>
          <a:prstGeom prst="rect">
            <a:avLst/>
          </a:prstGeom>
          <a:effectLst>
            <a:softEdge rad="4953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061156" y="3608430"/>
            <a:ext cx="3167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Храм расположен 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Столбун улица Ленина,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148А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52.794370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, 31.411061</a:t>
            </a:r>
          </a:p>
        </p:txBody>
      </p:sp>
    </p:spTree>
    <p:extLst>
      <p:ext uri="{BB962C8B-B14F-4D97-AF65-F5344CB8AC3E}">
        <p14:creationId xmlns:p14="http://schemas.microsoft.com/office/powerpoint/2010/main" val="360887816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50574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Четвертым пунктом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туристического маршрута является памятник воинам-землякам в </a:t>
            </a:r>
            <a:r>
              <a:rPr lang="ru-RU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Яново,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на мемориальных плитах которого нанесены имена местных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уроженцев,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участвовавших в Великой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Отечественной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войне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1156" y="4956628"/>
            <a:ext cx="5057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Мемориал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расположен 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Яново по улице Советская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52.831901,31.491394</a:t>
            </a:r>
            <a:endParaRPr lang="ru-RU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1822" y="688622"/>
            <a:ext cx="5029201" cy="5067159"/>
          </a:xfrm>
          <a:prstGeom prst="rect">
            <a:avLst/>
          </a:prstGeom>
          <a:noFill/>
          <a:ln>
            <a:noFill/>
          </a:ln>
          <a:effectLst>
            <a:softEdge rad="2413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0290" y="1962751"/>
            <a:ext cx="3099153" cy="3017755"/>
          </a:xfrm>
          <a:prstGeom prst="rect">
            <a:avLst/>
          </a:prstGeom>
          <a:noFill/>
          <a:ln>
            <a:noFill/>
          </a:ln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95847639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64685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Пятым пунктом туристического маршрута является вековой дуб в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Яново,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который является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Яновский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сельский дом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культуры, в котором имеется уголок с предметами самобытной старины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29689" y="485423"/>
            <a:ext cx="3668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Дом культуры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расположен 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Яново по улице Советская, 2А</a:t>
            </a:r>
          </a:p>
          <a:p>
            <a:pPr algn="ctr"/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52.831206,31.491974</a:t>
            </a:r>
            <a:endParaRPr lang="ru-RU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B6120C1-2700-4E90-B890-A02F8F3A53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854" y="1753909"/>
            <a:ext cx="2896492" cy="3861989"/>
          </a:xfrm>
          <a:prstGeom prst="round2DiagRect">
            <a:avLst>
              <a:gd name="adj1" fmla="val 16667"/>
              <a:gd name="adj2" fmla="val 10272"/>
            </a:avLst>
          </a:prstGeom>
          <a:noFill/>
          <a:effectLst>
            <a:softEdge rad="1016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2630" y="1753910"/>
            <a:ext cx="2886578" cy="3848769"/>
          </a:xfrm>
          <a:prstGeom prst="round2DiagRect">
            <a:avLst>
              <a:gd name="adj1" fmla="val 16667"/>
              <a:gd name="adj2" fmla="val 10272"/>
            </a:avLst>
          </a:prstGeom>
          <a:noFill/>
          <a:effectLst>
            <a:softEdge rad="1016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973" y="1753910"/>
            <a:ext cx="2886577" cy="3848769"/>
          </a:xfrm>
          <a:prstGeom prst="round2DiagRect">
            <a:avLst>
              <a:gd name="adj1" fmla="val 16667"/>
              <a:gd name="adj2" fmla="val 10272"/>
            </a:avLst>
          </a:prstGeom>
          <a:noFill/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19222575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64685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Шестым пунктом туристического маршрута является вековой дуб в </a:t>
            </a:r>
            <a:r>
              <a:rPr lang="ru-RU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Яново,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который является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ботаническим памятником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природы местного значения 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29689" y="485423"/>
            <a:ext cx="36688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Дуб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расположен 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Яново по улице Советская</a:t>
            </a:r>
          </a:p>
          <a:p>
            <a:pPr algn="ctr"/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52.833425, 31.499383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44" y="1408753"/>
            <a:ext cx="3397955" cy="4530606"/>
          </a:xfrm>
          <a:prstGeom prst="round2DiagRect">
            <a:avLst>
              <a:gd name="adj1" fmla="val 16667"/>
              <a:gd name="adj2" fmla="val 10272"/>
            </a:avLst>
          </a:prstGeom>
          <a:noFill/>
          <a:effectLst>
            <a:softEdge rad="1016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9144" y="1440738"/>
            <a:ext cx="3349978" cy="4466637"/>
          </a:xfrm>
          <a:prstGeom prst="round2DiagRect">
            <a:avLst>
              <a:gd name="adj1" fmla="val 16667"/>
              <a:gd name="adj2" fmla="val 10272"/>
            </a:avLst>
          </a:prstGeom>
          <a:noFill/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74667372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1156" y="485423"/>
            <a:ext cx="100471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Седьмым пунктом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туристического маршрута является памятник воинам-землякам в </a:t>
            </a:r>
            <a:r>
              <a:rPr lang="ru-RU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Малые Немки,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на мемориальных плитах которого нанесены имена местных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уроженцев, участвовавших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в Великой </a:t>
            </a:r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Отечественной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войне</a:t>
            </a:r>
            <a:endParaRPr lang="ru-RU" dirty="0">
              <a:effectLst>
                <a:reflection blurRad="6350" stA="60000" endA="900" endPos="30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13685" y="4940491"/>
            <a:ext cx="6152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Мемориал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расположен в </a:t>
            </a:r>
            <a:r>
              <a:rPr lang="ru-RU" dirty="0" err="1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агрогородке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</a:t>
            </a:r>
            <a:endParaRPr lang="ru-RU" dirty="0" smtClean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</a:endParaRP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Малые Немки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по улице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Молодёжная 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52.859569,31.364579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3601" y="1316801"/>
            <a:ext cx="3341509" cy="4547020"/>
          </a:xfrm>
          <a:prstGeom prst="rect">
            <a:avLst/>
          </a:prstGeom>
          <a:noFill/>
          <a:ln>
            <a:noFill/>
          </a:ln>
          <a:effectLst>
            <a:softEdge rad="2413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677" y="1316801"/>
            <a:ext cx="5076459" cy="3761975"/>
          </a:xfrm>
          <a:prstGeom prst="rect">
            <a:avLst/>
          </a:prstGeom>
          <a:noFill/>
          <a:ln>
            <a:noFill/>
          </a:ln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268951128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2455" y="597390"/>
            <a:ext cx="57777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Восьмым пунктом 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туристического маршрута является </a:t>
            </a:r>
            <a:r>
              <a:rPr lang="be-BY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Храм святых апостолов Петра и Павла. Это н</a:t>
            </a:r>
            <a:r>
              <a:rPr lang="ru-RU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овый</a:t>
            </a:r>
            <a:r>
              <a:rPr lang="ru-RU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 храм, который построен и официально открыт в июне 2021 года, после десятилетий отсутствия действующего храма в деревне.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10029" y="3288365"/>
            <a:ext cx="4648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Храм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расположен в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деревне Перелёвка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, </a:t>
            </a:r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улица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50 лет БССР, 19А</a:t>
            </a:r>
          </a:p>
          <a:p>
            <a:pPr algn="ctr"/>
            <a:r>
              <a:rPr lang="ru-RU" dirty="0" smtClean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Координаты:  </a:t>
            </a:r>
            <a:r>
              <a:rPr lang="ru-RU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</a:rPr>
              <a:t>52.887361,31.405020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9236" y="926165"/>
            <a:ext cx="3558064" cy="4724400"/>
          </a:xfrm>
          <a:prstGeom prst="rect">
            <a:avLst/>
          </a:prstGeom>
          <a:noFill/>
          <a:ln>
            <a:noFill/>
          </a:ln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18460670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420021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 «Музыка» 20" id="{6D77C8F9-CFCE-40FC-B5F6-435D38EE9470}" vid="{F34FA8F5-841E-40DE-8611-14AB73BA0E70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420021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420021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5890</TotalTime>
  <Words>367</Words>
  <Application>Microsoft Office PowerPoint</Application>
  <PresentationFormat>Произвольный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AGReverance</vt:lpstr>
      <vt:lpstr>Wingdings 3</vt:lpstr>
      <vt:lpstr>Calibri</vt:lpstr>
      <vt:lpstr>Times New Roman</vt:lpstr>
      <vt:lpstr>Century Gothic</vt:lpstr>
      <vt:lpstr>Calibri Light</vt:lpstr>
      <vt:lpstr>Специальное оформление</vt:lpstr>
      <vt:lpstr>Легкий дым</vt:lpstr>
      <vt:lpstr>  Туристический маршрут  по Столбунскому сельсовету «Дорогами заветов малой родины»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Зимний</dc:title>
  <dc:subject>зима</dc:subject>
  <dc:creator>Viktoriya Polshkova</dc:creator>
  <cp:keywords>пользовательские шаблоны;шаблоны музыка;шаблоны для создания презентации;шаблоны музыкальные;зима;зима;зимний шаблон</cp:keywords>
  <cp:lastModifiedBy>Пользователь</cp:lastModifiedBy>
  <cp:revision>420</cp:revision>
  <dcterms:created xsi:type="dcterms:W3CDTF">2016-12-23T04:59:06Z</dcterms:created>
  <dcterms:modified xsi:type="dcterms:W3CDTF">2026-09-11T08:29:49Z</dcterms:modified>
</cp:coreProperties>
</file>