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82" r:id="rId2"/>
    <p:sldId id="366" r:id="rId3"/>
    <p:sldId id="383" r:id="rId4"/>
    <p:sldId id="384" r:id="rId5"/>
    <p:sldId id="385" r:id="rId6"/>
    <p:sldId id="386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66FF"/>
    <a:srgbClr val="008000"/>
    <a:srgbClr val="99FFCC"/>
    <a:srgbClr val="FFCCFF"/>
    <a:srgbClr val="3366FF"/>
    <a:srgbClr val="CCFFFF"/>
    <a:srgbClr val="000066"/>
    <a:srgbClr val="00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9" autoAdjust="0"/>
    <p:restoredTop sz="94660"/>
  </p:normalViewPr>
  <p:slideViewPr>
    <p:cSldViewPr>
      <p:cViewPr>
        <p:scale>
          <a:sx n="94" d="100"/>
          <a:sy n="94" d="100"/>
        </p:scale>
        <p:origin x="-76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2846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-11546" y="343763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29308" y="44196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</a:t>
            </a:r>
          </a:p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организации розничной торговли в торговом объекте  в</a:t>
            </a:r>
          </a:p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соответствии с нормами Декрета Президента Республики Беларусь </a:t>
            </a:r>
          </a:p>
          <a:p>
            <a:pPr algn="ctr" defTabSz="1008063"/>
            <a:r>
              <a:rPr lang="ru-RU" b="1" dirty="0">
                <a:solidFill>
                  <a:srgbClr val="0066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23 ноября 2017 г. 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1453" y="2438400"/>
            <a:ext cx="68580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99FF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99FFCC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314375"/>
          </a:xfrm>
          <a:prstGeom prst="rect">
            <a:avLst/>
          </a:prstGeom>
          <a:pattFill prst="pct5">
            <a:fgClr>
              <a:srgbClr val="99CCFF"/>
            </a:fgClr>
            <a:bgClr>
              <a:schemeClr val="bg1"/>
            </a:bgClr>
          </a:pattFill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юридического лица или регистрация в качестве индивидуального предпринимателя.</a:t>
            </a:r>
          </a:p>
          <a:p>
            <a:pPr algn="just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регистрации определен Декретом Президента Республики Беларусь от 16.01.2009 </a:t>
            </a:r>
            <a:b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 «О государственной регистрации и ликвидации (прекращении деятельности) субъектов хозяйствования».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 определенном населенном пункте либо за его пределами помещения (места) для размещения торгового объекта и получение права на пользование (владение) помещением (земельным участком) (приобретение в собственность, аренда или безвозмездное пользование).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стационарные торговые объекты создаются вне зависимости от наличия таких объектов на схемах размещения стационарных торговых объектов, объектов общественного питания, торговых центров, рынков.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6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в соответствии с Законом Республики Беларусь от 8 января 2014 года </a:t>
            </a:r>
            <a:br>
              <a:rPr lang="ru-RU" sz="1600" i="1" spc="-6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6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регулировании торговли и общественного питания в Республике Беларусь» (далее – Закон) размещение нестационарных торговых объектов на землях общего пользования населенных пунктов, садоводческих товариществ, дачных кооперативов, в капитальных строениях (зданиях, сооружениях), находящихся в государственной собственности, осуществляется в соответствии с перечнями мест размещения нестационарных торговых объектов, объектов общественного питания, разработанными и утвержденными городскими (включая Минский городской), районными исполнительными комитетами, которые размещаются на официальных сайтах исполкомов, утвердивших эти перечни, в глобальной компьютерной сети Интернет.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переустройства (перепланировки и т.д.) помещения для организации работы торгового объекта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допускается использование объектов недвижимого имущества:</a:t>
            </a:r>
          </a:p>
          <a:p>
            <a:pPr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i="1" spc="-6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129710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соответствующих требованиям к их проектированию и строительству, предусмотренным техническими нормативными правовыми актами, если на дату ввода в эксплуатацию такие объекты недвижимого имущества соответствовали заявленным требованиям;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назначению, отличному от назначения, указанного в документах Единого государственного регистра недвижимого имущества, прав на него и сделок с ним, если при этом не нарушаются права и законные интересы граждан и других субъектов хозяйствования.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Оборудование системы видеонаблюдения в стационарных торговых объектах.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spc="-5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4291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Совета Министров Республики Беларусь от 30.12.2013 № 1164 «Об утверждении критериев отнесения объектов к числу подлежащих обязательному оборудованию средствами системы видеонаблюдения за состоянием общественной безопасности» объекты, на которых расположены  стационарные торговые объекты подлежат обязательному оборудованию средствами системы видеонаблюдения.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и утверждение ассортиментного перечня товаров для торгового объекта.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Ассортиментный перечень товаров разрабатывается и утверждается субъектом торговли самостоятельно в соответствии с Положением о порядке разработки и утверждения ассортиментного перечня товаров, ассортиментного перечня продукции общественного питания, утвержденным постановлением Совета Министров Республики Беларусь от 22.07.2014 № 703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 на  основании перечней товаров, установленных постановлением Министерства антимонопольного регулирования и торговли Республики Беларусь от 27.06.2017 № 28 «О перечнях товаров и признании утратившими силу некоторых постановлений Министерства торговли Республики Беларусь».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322070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лицензии (при необходимости).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лицензий на осуществление отдельных видов деятельности и перечень таких видов деятельности определен Указом Президента Республики Беларусь от 01.09.2010</a:t>
            </a:r>
            <a:b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450 «О лицензировании отдельных видов деятельности».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средств измерений, торгового инвентаря и оборудования.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 обязан иметь и применять в соответствии с законодательством кассовое оборудование, платежные терминалы, средства измерения,  прибор для проверки подлинности акцизных и (или) специальных марок на алкогольных напитках и (или) табачных изделиях и т.д.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общих требований пожарной безопасности, санитарно-эпидемиологических требований, требований в области охраны окружающей среды, требований в области ветеринарии к содержанию и эксплуатации капитальных строений (зданий, сооружений), изолированных помещений и иных объектов.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утверждены Декретом Президента Республики Беларусь от 23 ноября 2017 г. № 7 «О развитии предпринимательства».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Соблюдение иных требований, установленных законодательством.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торговом объекте должны находиться: книга замечаний и предложений, книга учета проверок, документы, подтверждающие приобретение (поступление) товаров, документы о качестве и безопасности товаров в случаях, установленных законодательством Республики Беларусь, иные документы, установленные законодательством.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8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983516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Оформление информации для покупателя.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установлены Правилами продажи отдельных видов товаров и осуществления общественного питания, утвержденными постановлением Совета Министров Республики Беларусь от 2 июля 2014 г. № 703.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режима работы торгового объекта без согласования с гор(рай)исполкомом, другими государственными органами, за исключением режима работы торговых объектов после 23.00 и до 7.00, который подлежит согласованию с гор(рай)исполкомом по месту нахождения торгового объекта, и обеспечение его соблюдения.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в местный исполнительный и распорядительный орган по месту нахождения торгового объекта уведомления о начале осуществления розничной торговли посредством подачи письменного уведомления через службу «одно окно» или направления его заказным почтовым отправлением с уведомлением о вручении либо с использованием единого портала электронных услуг.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Открытие торгового объекта на следующий день после направления уведомления о начале осуществления розничной торговли (независимо от включения информации об этом субъекте, его деятельности и принадлежащих ему объектах в регистры, реестры, базы и банки данных, информационные системы и иные информационные ресурсы, в том числе в Торговый реестр Республики Беларусь, осуществления иных административных процедур).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42913" indent="44291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Продажу товаров, розничная торговля которыми подлежит лицензированию, можно начать только после получения  лицензии на соответствующий вид деятельности.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sz="1600" i="1" spc="-6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3313554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прекращения, приостановления или возобновления деятельности торгового объекта в местный исполнительный и распорядительный орган через службу «одно окно» или заказным почтовым отправлением с уведомлением о вручении либо с использованием единого портала электронных услуг подается соответствующее уведомление.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 осуществляющие розничную торговлю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момент принятия Декрета № 7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 осуществляющие торговлю посредством организации торговой сети или крупного магазина, самостоятельно рассчитывают свою долю в объеме розничного товарооборота продовольственных товаров в границах области, г. Минска, городов областного подчинения, районов за предыдущий финансовый год.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85413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644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Пользователь</cp:lastModifiedBy>
  <cp:revision>262</cp:revision>
  <cp:lastPrinted>1601-01-01T00:00:00Z</cp:lastPrinted>
  <dcterms:created xsi:type="dcterms:W3CDTF">1601-01-01T00:00:00Z</dcterms:created>
  <dcterms:modified xsi:type="dcterms:W3CDTF">2018-02-13T06:49:27Z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