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>
        <p:scale>
          <a:sx n="94" d="100"/>
          <a:sy n="94" d="100"/>
        </p:scale>
        <p:origin x="-76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5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val="22077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39005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518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Пользователь</cp:lastModifiedBy>
  <cp:revision>287</cp:revision>
  <cp:lastPrinted>1601-01-01T00:00:00Z</cp:lastPrinted>
  <dcterms:created xsi:type="dcterms:W3CDTF">1601-01-01T00:00:00Z</dcterms:created>
  <dcterms:modified xsi:type="dcterms:W3CDTF">2018-02-13T06:47:59Z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